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7339" y="3357562"/>
            <a:ext cx="7124677" cy="857256"/>
          </a:xfrm>
        </p:spPr>
        <p:txBody>
          <a:bodyPr/>
          <a:lstStyle>
            <a:lvl1pPr algn="l">
              <a:defRPr sz="3200" b="1" baseline="0">
                <a:solidFill>
                  <a:srgbClr val="00336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38216" y="4357694"/>
            <a:ext cx="7143800" cy="857256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4" name="Rectangle 6"/>
          <p:cNvSpPr>
            <a:spLocks noGrp="1" noChangeAspect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54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 descr="Nordwin PPT vervolgpagi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4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336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  <a:lvl2pPr>
              <a:defRPr>
                <a:solidFill>
                  <a:srgbClr val="003366"/>
                </a:solidFill>
              </a:defRPr>
            </a:lvl2pPr>
            <a:lvl3pPr>
              <a:defRPr>
                <a:solidFill>
                  <a:srgbClr val="003366"/>
                </a:solidFill>
              </a:defRPr>
            </a:lvl3pPr>
            <a:lvl4pPr>
              <a:defRPr>
                <a:solidFill>
                  <a:srgbClr val="003366"/>
                </a:solidFill>
              </a:defRPr>
            </a:lvl4pPr>
            <a:lvl5pPr>
              <a:defRPr>
                <a:solidFill>
                  <a:srgbClr val="003366"/>
                </a:solidFill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9079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5" descr="Nordwin PPT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van de modeltitel te bewerken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 Derde niveau</a:t>
            </a:r>
          </a:p>
        </p:txBody>
      </p:sp>
      <p:sp>
        <p:nvSpPr>
          <p:cNvPr id="1030" name="Rectangle 6"/>
          <p:cNvSpPr>
            <a:spLocks noGrp="1" noChangeAspect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latin typeface="Times New Roman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06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ahoma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7649" y="404664"/>
            <a:ext cx="6167597" cy="569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1705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Tahoma</vt:lpstr>
      <vt:lpstr>Times New Roman</vt:lpstr>
      <vt:lpstr>Standaardontwerp</vt:lpstr>
      <vt:lpstr>PowerPoint-presentatie</vt:lpstr>
    </vt:vector>
  </TitlesOfParts>
  <Company>IT-Workz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Fokkema, Rinze</dc:creator>
  <cp:lastModifiedBy>Fokkema, Rinze</cp:lastModifiedBy>
  <cp:revision>1</cp:revision>
  <dcterms:created xsi:type="dcterms:W3CDTF">2015-06-10T11:13:42Z</dcterms:created>
  <dcterms:modified xsi:type="dcterms:W3CDTF">2015-06-10T11:14:18Z</dcterms:modified>
</cp:coreProperties>
</file>